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Tomorrow" panose="020B0604020202020204" charset="0"/>
      <p:regular r:id="rId13"/>
    </p:embeddedFont>
    <p:embeddedFont>
      <p:font typeface="Tomorrow Semi Bold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1860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6988"/>
            <a:ext cx="7556421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RoadReport: Интеллектуальная система мониторинга дорожного покрытия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534495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Плугин Олег 22503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3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Описание системы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679853"/>
            <a:ext cx="4520803" cy="539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RoadReport - это система реального времени для мониторинга дорожного покрытия, которая использует данные с транспортных средств, дронов и метеостанций для выявления и классификации дефектов дорог с помощью компьютерного зрения и машинного обучения. Система реализована в виде интерактивной карты, где отображаются все выявленные дефекты дорожного покрытия. Пользователи могут просматривать обнаруженные системой дефекты, самостоятельно создавать заявки о новых дефектах, загружая фотографии и оставляя комментарии. Карта интегрируется с популярными сервисами как 2GIS и Яндекс.Карты, обеспечивая удобный доступ для всех участников дорожного движения.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806321" y="1171337"/>
            <a:ext cx="29651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Концептуальная модель</a:t>
            </a:r>
            <a:endParaRPr lang="en-US" sz="19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321" y="1704737"/>
            <a:ext cx="8001952" cy="46397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806321" y="6567726"/>
            <a:ext cx="8037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12338"/>
            <a:ext cx="120270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Основные функции (сервисы для пользователей)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28430"/>
            <a:ext cx="360616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Муниципальные службы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179796"/>
            <a:ext cx="471713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Мониторинг состояния дорожной сети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268831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Интерактивная карта дефектов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07526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Уведомления о критичных разрушениях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46221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Прогнозирование потенциально опасных зон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3978116"/>
            <a:ext cx="461141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Формирование приоритетов ремонта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93790" y="448663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Доступ к дашборду с проблемами и прогнозируемыми затратами ресурсов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19112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Автоматическая сортировка по степени критичности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5780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Оценка риска разрушения в ближайшее время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093976"/>
            <a:ext cx="41938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Управление дронами наблюдения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93790" y="660249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Настройка маршрутов и частоты облета дронов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93790" y="69894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Возможность внепланового запуска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1728430"/>
            <a:ext cx="3246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Водители и пешеходы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64874" y="2179796"/>
            <a:ext cx="58954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Получение информации о проблемных участках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564874" y="268831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Карта дефектов и проблемных участков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564874" y="307526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Построение маршрута с обходом проблемных участков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564874" y="3591163"/>
            <a:ext cx="49428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Возможность создания заявки о дефекте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7564874" y="409967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Фиксация дефекта с помощью фото или видео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64874" y="448663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Привязка по GPS-координатам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64874" y="5002530"/>
            <a:ext cx="6279356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Оповещения о значимых изменениях состояния дорог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7564874" y="582120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Предупреждения 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564874" y="62081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 ямах и разрушениях для водителей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64874" y="6595110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 проблемах с тротуаром, возможных местах скопления воды для пешеходов, велосипедистов, иных мобильных ТС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733" y="866061"/>
            <a:ext cx="12055316" cy="562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Построение сервисов взаимодействующими агентами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19733" y="1877973"/>
            <a:ext cx="4105275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1. Автомобильный агент фиксирует дефект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19733" y="2732484"/>
            <a:ext cx="4105275" cy="115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Автомобильный агент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выполняет предварительную обработку изображения с камеры (выделение потенциальных дефектов)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19733" y="3946446"/>
            <a:ext cx="4105275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 подключении к интернету кадры с дефектами и телеметрия отправляются в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19733" y="4872633"/>
            <a:ext cx="4105275" cy="115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выполняет обнаружение дефекта, его классификацию, сравнение с предыдущими результатами по данному дефекту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19733" y="6086594"/>
            <a:ext cx="4105275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4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обновляет интерактивную карту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19733" y="6725007"/>
            <a:ext cx="4105275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5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предоставляет доступ к обновленной информации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271492" y="1877973"/>
            <a:ext cx="4103846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2. Дрон выполняет разведку дороги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271492" y="2732484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дрона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получает от облачной системы маршрут полета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271492" y="3370897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Дрон выполняет съемку участка дороги с воздуха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5271492" y="4009311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 возвращении на базу снимки передаются в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5271492" y="4647724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4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анализирует фотографии, определяя новые дефекты и просчитывает динамику разрушений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5271492" y="5573911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Интерактивная карта обновляется, предоставляя доступ к данным через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821823" y="1877973"/>
            <a:ext cx="4103846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Сценарий 3. Пользователь сообщает о дефекте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9821823" y="2732484"/>
            <a:ext cx="4103846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Пользователь отправляет фото и координаты дефекта через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приложения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9821823" y="3658672"/>
            <a:ext cx="410384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Изображение и описание поступают в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Облачную систему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821823" y="4297085"/>
            <a:ext cx="4103846" cy="1438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 аналитики</a:t>
            </a: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данных производит обнаружение и классификацию дефекта, а затем добавляет информацию на интерактивную карту, которая отображается в </a:t>
            </a: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Агенте приложения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245" y="822484"/>
            <a:ext cx="6453187" cy="519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Аппаратура и близкие решения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151245" y="1757363"/>
            <a:ext cx="3218378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Используемая аппаратура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151245" y="2135386"/>
            <a:ext cx="259794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Аппаратура автомобилей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51245" y="256127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Видеокамера для анализа дорожного полотна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151245" y="3151108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GPS/ГЛОНАСС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151245" y="3475077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Мобильный компьютер для предобработки изображений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6151245" y="406491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Периодическое подключение к интернету не реже 1 раза в день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151245" y="4762857"/>
            <a:ext cx="2077760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Дроны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51245" y="5188744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Видеокамера для фиксации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6151245" y="5512713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Автопилот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151245" y="5836682"/>
            <a:ext cx="3704392" cy="7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Возможность передачи данных до прибытия на базовую станцию для экстренных случаев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10268783" y="1757363"/>
            <a:ext cx="3467457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Инфраструктура сервера и облака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0268783" y="2183249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Видеокарты для обработки нейронными сетями и прогнозирования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0268783" y="2773085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Система хранения данных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0268783" y="3097054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База данных дефектов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10268783" y="3421023"/>
            <a:ext cx="370439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API для агентов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10268783" y="3853101"/>
            <a:ext cx="3054906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Пользовательские устройства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268783" y="4278987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Десктопное приложение для муниципальных служб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10268783" y="4868823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Мобильное и веб-приложение интерактивной карты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10268783" y="5566767"/>
            <a:ext cx="3047762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Существующие решения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10268783" y="6044565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Яндекс.Пробки/Google Maps - анализ автомобильных пробок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10268783" y="6725841"/>
            <a:ext cx="3704392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RoadBotics США - анализ состояния дорог по видео от автомобилей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001" y="759023"/>
            <a:ext cx="6835140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Системные возможности и масштаб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106001" y="1630323"/>
            <a:ext cx="336303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Интеллектуальность системы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106001" y="207573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Автоматическое распознавание дефектов с помощью нейросетей и компьютерного зрения для определения типа, размера и критичности дефекта.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6106001" y="3120985"/>
            <a:ext cx="3763447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Отслеживание динамики состояния дороги во времени — система хранит предыдущие состояния для оценки изменений.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106001" y="391846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Прогнозирование разрушения покрытия путем учета интенсивности потока транспорта, температуры, влажности, предыдущих фотографий отрезка дороги.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6106001" y="4963716"/>
            <a:ext cx="3763447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Формирование оптимальных ремонтных приоритетов путем вычисления приблизительного расхода ресурсов на каждый критический дефект.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10254972" y="1630323"/>
            <a:ext cx="2954893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Размерность приложения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254972" y="1982748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Количество агентов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254972" y="2379583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 взаимосвязанных агентов, каждый выполняет специализированную роль.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0254972" y="3030022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Пользователи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254972" y="3426857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Муниципальные службы: 1 диспетчер на 1 млн населения.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10254972" y="3976568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Водители и пешеходы: 50-100 тыс. на 1 млн населения.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10254972" y="4526280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Автомобили-автопилоты: 1000-1500 автономных ТС на 1 млн населения.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0254972" y="5176718"/>
            <a:ext cx="193643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Объемы данных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254972" y="5573554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Фиксация пешеходов: 5.000 фото на 1 млн населения → ≈10 Гб фото/день.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10254972" y="6123265"/>
            <a:ext cx="376344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Дроны: 5 дронов на 100 км², 1 Гб с каждого → ≈5 Гб данных/день.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10254972" y="6672977"/>
            <a:ext cx="3763447" cy="743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Автомобили: 450 тыс. автомобилей на 1 млн населения, половина оснащается агентом, 5 Мб с каждого → ≈1 Тб/день.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Office PowerPoint</Application>
  <PresentationFormat>Произвольный</PresentationFormat>
  <Paragraphs>91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Calibri</vt:lpstr>
      <vt:lpstr>Tomorrow</vt:lpstr>
      <vt:lpstr>Arial</vt:lpstr>
      <vt:lpstr>Tomorrow Semi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Oleg</cp:lastModifiedBy>
  <cp:revision>2</cp:revision>
  <dcterms:created xsi:type="dcterms:W3CDTF">2025-11-27T03:28:17Z</dcterms:created>
  <dcterms:modified xsi:type="dcterms:W3CDTF">2025-11-27T03:29:11Z</dcterms:modified>
</cp:coreProperties>
</file>